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52" d="100"/>
          <a:sy n="52" d="100"/>
        </p:scale>
        <p:origin x="16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975F5-8C2D-44E7-8E08-0170E302B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CFFBE1-E4CA-4C8F-90AA-CFF2407A9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54693-3D6D-468B-A493-522D93384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829DD-5B75-4028-BC1C-D563B638F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6ED79-D790-4ECC-B290-C8EC82198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925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2FFFF-2B21-4CF0-80FD-989B39E53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7D3EDD-D663-42DD-9096-08E3115C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09DD7-0EBE-4A9B-8F92-89070A460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2E551-1250-491C-B1C1-5B0A371AD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EFA02-0402-4A01-8A3D-FFDAA962D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7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C77AEE-32A2-49CB-9D00-8C391243A2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81AD5F-FB0C-4984-A865-8213F5F58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69D3A-483A-4DC3-B6A6-605A19B58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D67F4-050A-4881-9EB4-F6C99F5C6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F755FA-6960-4A70-8C56-A5B4B853C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564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D9D5D-3540-4527-A424-C823E6EA9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65255-2303-45D9-8F3D-287D039C5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85A06-C165-45E2-8C48-D47258EAB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2F88B-CE2C-4D0F-8E1D-71EC0D2F6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09E469-4E42-4DB9-A803-4E84552F5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89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3B303-8E4B-49CE-B510-4B478D5C3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F76185-46A0-4C5A-8844-162F7019F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7A42DE-12D7-4BBE-8F47-3BBD9456A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C8779-BA7A-46E9-B065-69C932170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E5A25-92C8-4FA8-B090-91B7E6CE7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43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0FE5B-0A40-4F9B-9C49-F4681F73A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B71A1-80AE-4EF8-B1D3-8D0DF3B6CD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DDFFA6-D0C8-4E40-BB6D-4AB1F14A11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1D6CFF-E57E-4260-B575-A7E5C3B87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78C62-1762-46D0-BFA6-3DE2908A6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B59079-3704-4CCF-BDC9-1516D2EB8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39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7D01D-101E-43C7-A2F2-3F7BE0477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93DA14-D4F0-47EF-9F17-82E16D75A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504504-15F8-4904-BC4E-4233555EBD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A3F83F-20E8-4497-B74E-F003EC2B01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D11E6B-4734-4C70-9385-5ABFB2212D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06601C-EDE4-41B7-9213-600734753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F703C5-6B63-4A68-ABFD-547CDFE7B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F79FDF-0F73-4C61-8C4C-BFB36679D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4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90D20-745E-4D08-8DA6-AB87AC2AA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CE2BA4-00B7-4C2A-9B83-CC830EB2C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958462-7BDE-4D47-9C77-5448541CC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C59657-EDB2-41E9-926E-3A2237B0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57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3F5B68-3A39-4F65-9B22-5F13BC70E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0A15C3-EC19-4A11-A026-4AD9AD407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EFB285-2DF2-4DF4-8F46-7F2914161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390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74D8E-5E57-4E6F-B90A-D8E526C50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82DA3-6585-43D4-9143-1B7F6C188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13EA06-8805-4106-9DB1-9E7F033AAA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D0C22-9AD8-4E62-9527-96D2BCB9F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9FC5B2-4236-4D65-9116-0A8B0EC60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CBC8E1-C505-49A6-ADA1-01669B3AE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3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39622-02AC-4EAA-9649-96D44F8E3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266297-54F6-472C-A1CB-772EFF7BE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A24961-A816-4C3D-95EC-508959689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96B668-F054-4BC4-808A-1577F233E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145F9-A735-4CDD-88D1-69A50DF1F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B20DF0-C254-456F-A82B-CAB885BCF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28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9797447-A1CD-4A68-BB1E-FC7202DA1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BAEA3-DDF5-426C-9673-E01EB6AE5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28C79F-404C-47DE-90FB-86C33A36CD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6259E-B9E5-4630-85C5-D0263C1E8C73}" type="datetimeFigureOut">
              <a:rPr lang="en-US" smtClean="0"/>
              <a:t>9/22/2017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BBA02A-8979-4168-A0DF-85B060397F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8924E3-41E9-4DD8-884E-BB6213F3E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804DF-3044-44A8-8B9E-FBD5D32C06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9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B7B2981-6D4E-435C-A6E9-6F34D3EFC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409" y="412017"/>
            <a:ext cx="9689397" cy="6296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075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Stroud</dc:creator>
  <cp:lastModifiedBy>Cheryl Stroud</cp:lastModifiedBy>
  <cp:revision>2</cp:revision>
  <dcterms:created xsi:type="dcterms:W3CDTF">2017-09-23T02:53:48Z</dcterms:created>
  <dcterms:modified xsi:type="dcterms:W3CDTF">2017-09-23T03:00:21Z</dcterms:modified>
</cp:coreProperties>
</file>